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8" r:id="rId2"/>
    <p:sldId id="269" r:id="rId3"/>
    <p:sldId id="257" r:id="rId4"/>
    <p:sldId id="258" r:id="rId5"/>
    <p:sldId id="264" r:id="rId6"/>
    <p:sldId id="259" r:id="rId7"/>
    <p:sldId id="260" r:id="rId8"/>
    <p:sldId id="261" r:id="rId9"/>
    <p:sldId id="262" r:id="rId10"/>
    <p:sldId id="263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69" d="100"/>
          <a:sy n="69" d="100"/>
        </p:scale>
        <p:origin x="7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A5FC-1A4A-4B24-9BAB-F68AE8662CD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68E701-CE23-4B19-B321-2E56629372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A5FC-1A4A-4B24-9BAB-F68AE8662CD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E701-CE23-4B19-B321-2E5662937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A5FC-1A4A-4B24-9BAB-F68AE8662CD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E701-CE23-4B19-B321-2E5662937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AEA5FC-1A4A-4B24-9BAB-F68AE8662CD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868E701-CE23-4B19-B321-2E56629372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A5FC-1A4A-4B24-9BAB-F68AE8662CD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E701-CE23-4B19-B321-2E56629372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A5FC-1A4A-4B24-9BAB-F68AE8662CD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E701-CE23-4B19-B321-2E56629372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E701-CE23-4B19-B321-2E56629372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A5FC-1A4A-4B24-9BAB-F68AE8662CD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A5FC-1A4A-4B24-9BAB-F68AE8662CD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E701-CE23-4B19-B321-2E56629372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A5FC-1A4A-4B24-9BAB-F68AE8662CD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E701-CE23-4B19-B321-2E5662937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AEA5FC-1A4A-4B24-9BAB-F68AE8662CD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868E701-CE23-4B19-B321-2E56629372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A5FC-1A4A-4B24-9BAB-F68AE8662CD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68E701-CE23-4B19-B321-2E56629372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FAEA5FC-1A4A-4B24-9BAB-F68AE8662CD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868E701-CE23-4B19-B321-2E56629372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3;&#1086;&#1074;&#1086;&#1075;&#1086;&#1076;&#1085;&#1080;&#1077;%20&#1087;&#1077;&#1089;&#1085;&#1080;%20-%20&#1057;&#1085;&#1077;&#1078;&#1085;&#1099;&#1081;%20&#1074;&#1072;&#1083;&#1100;&#1089;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096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Новогодние песни - Снежный валь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29124" y="328612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642966"/>
            <a:ext cx="9144000" cy="750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95" y="1"/>
            <a:ext cx="91688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54</TotalTime>
  <Words>0</Words>
  <Application>Microsoft Office PowerPoint</Application>
  <PresentationFormat>Экран (4:3)</PresentationFormat>
  <Paragraphs>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Constantia</vt:lpstr>
      <vt:lpstr>Wingdings 2</vt:lpstr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PB-PC</cp:lastModifiedBy>
  <cp:revision>8</cp:revision>
  <dcterms:created xsi:type="dcterms:W3CDTF">2020-12-02T15:03:59Z</dcterms:created>
  <dcterms:modified xsi:type="dcterms:W3CDTF">2021-01-04T12:47:45Z</dcterms:modified>
</cp:coreProperties>
</file>